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278" r:id="rId26"/>
    <p:sldId id="281" r:id="rId27"/>
    <p:sldId id="280" r:id="rId28"/>
    <p:sldId id="287" r:id="rId29"/>
    <p:sldId id="288" r:id="rId30"/>
    <p:sldId id="282" r:id="rId31"/>
    <p:sldId id="289" r:id="rId32"/>
    <p:sldId id="290" r:id="rId33"/>
    <p:sldId id="283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3" r:id="rId43"/>
    <p:sldId id="304" r:id="rId44"/>
    <p:sldId id="305" r:id="rId45"/>
    <p:sldId id="299" r:id="rId46"/>
    <p:sldId id="300" r:id="rId47"/>
    <p:sldId id="301" r:id="rId48"/>
    <p:sldId id="302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284" r:id="rId57"/>
    <p:sldId id="314" r:id="rId58"/>
    <p:sldId id="313" r:id="rId59"/>
    <p:sldId id="285" r:id="rId60"/>
    <p:sldId id="315" r:id="rId61"/>
    <p:sldId id="316" r:id="rId62"/>
    <p:sldId id="317" r:id="rId63"/>
    <p:sldId id="318" r:id="rId64"/>
    <p:sldId id="319" r:id="rId65"/>
    <p:sldId id="286" r:id="rId66"/>
    <p:sldId id="321" r:id="rId67"/>
    <p:sldId id="324" r:id="rId68"/>
    <p:sldId id="322" r:id="rId69"/>
    <p:sldId id="325" r:id="rId70"/>
    <p:sldId id="326" r:id="rId71"/>
    <p:sldId id="327" r:id="rId72"/>
    <p:sldId id="329" r:id="rId73"/>
    <p:sldId id="330" r:id="rId74"/>
    <p:sldId id="331" r:id="rId75"/>
    <p:sldId id="328" r:id="rId76"/>
    <p:sldId id="332" r:id="rId77"/>
    <p:sldId id="333" r:id="rId78"/>
    <p:sldId id="323" r:id="rId79"/>
    <p:sldId id="334" r:id="rId80"/>
    <p:sldId id="33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2"/>
            <p14:sldId id="333"/>
            <p14:sldId id="32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secure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</a:t>
            </a:r>
            <a:r>
              <a:rPr lang="en-IN"/>
              <a:t>---- </a:t>
            </a:r>
            <a:r>
              <a:rPr lang="en-IN">
                <a:hlinkClick r:id="rId4"/>
              </a:rPr>
              <a:t>https://keybr.com</a:t>
            </a:r>
            <a:endParaRPr lang="en-IN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1446</TotalTime>
  <Words>317</Words>
  <Application>Microsoft Office PowerPoint</Application>
  <PresentationFormat>Widescreen</PresentationFormat>
  <Paragraphs>74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194</cp:revision>
  <dcterms:created xsi:type="dcterms:W3CDTF">2025-02-04T07:59:30Z</dcterms:created>
  <dcterms:modified xsi:type="dcterms:W3CDTF">2025-02-11T08:36:34Z</dcterms:modified>
</cp:coreProperties>
</file>